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handoutMasterIdLst>
    <p:handoutMasterId r:id="rId16"/>
  </p:handoutMasterIdLst>
  <p:sldIdLst>
    <p:sldId id="409" r:id="rId2"/>
    <p:sldId id="397" r:id="rId3"/>
    <p:sldId id="398" r:id="rId4"/>
    <p:sldId id="399" r:id="rId5"/>
    <p:sldId id="400" r:id="rId6"/>
    <p:sldId id="401" r:id="rId7"/>
    <p:sldId id="402" r:id="rId8"/>
    <p:sldId id="403" r:id="rId9"/>
    <p:sldId id="404" r:id="rId10"/>
    <p:sldId id="405" r:id="rId11"/>
    <p:sldId id="406" r:id="rId12"/>
    <p:sldId id="407" r:id="rId13"/>
    <p:sldId id="408" r:id="rId14"/>
  </p:sldIdLst>
  <p:sldSz cx="9144000" cy="6858000" type="screen4x3"/>
  <p:notesSz cx="7102475" cy="102330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52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0" d="100"/>
          <a:sy n="70" d="100"/>
        </p:scale>
        <p:origin x="3348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959CEE6-F9A9-6F7E-D179-344218C5757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383" cy="513749"/>
          </a:xfrm>
          <a:prstGeom prst="rect">
            <a:avLst/>
          </a:prstGeom>
        </p:spPr>
        <p:txBody>
          <a:bodyPr vert="horz" lIns="97201" tIns="48600" rIns="97201" bIns="48600" rtlCol="0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– A Study of the Proverbs (3)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64CE305-DA08-84A6-5A96-70A24FFCC24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2486" y="0"/>
            <a:ext cx="3078383" cy="513749"/>
          </a:xfrm>
          <a:prstGeom prst="rect">
            <a:avLst/>
          </a:prstGeom>
        </p:spPr>
        <p:txBody>
          <a:bodyPr vert="horz" lIns="97201" tIns="48600" rIns="97201" bIns="48600" rtlCol="0"/>
          <a:lstStyle>
            <a:lvl1pPr algn="r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11/5/2023 am class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D13B59-6318-36D2-26E6-469B683A2E1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719278"/>
            <a:ext cx="3078383" cy="513749"/>
          </a:xfrm>
          <a:prstGeom prst="rect">
            <a:avLst/>
          </a:prstGeom>
        </p:spPr>
        <p:txBody>
          <a:bodyPr vert="horz" lIns="97201" tIns="48600" rIns="97201" bIns="48600" rtlCol="0" anchor="b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Randy Childs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91EA487-D928-3EDD-2234-DFE231FE735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2486" y="9719278"/>
            <a:ext cx="3078383" cy="513749"/>
          </a:xfrm>
          <a:prstGeom prst="rect">
            <a:avLst/>
          </a:prstGeom>
        </p:spPr>
        <p:txBody>
          <a:bodyPr vert="horz" lIns="97201" tIns="48600" rIns="97201" bIns="48600" rtlCol="0" anchor="b"/>
          <a:lstStyle>
            <a:lvl1pPr algn="r">
              <a:defRPr sz="1300"/>
            </a:lvl1pPr>
          </a:lstStyle>
          <a:p>
            <a:fld id="{D8454712-021E-4089-B01D-E279C82DC091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2977683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342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r>
              <a:rPr lang="en-US"/>
              <a:t>Class – A Study of the Proverbs (3)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3" y="0"/>
            <a:ext cx="3077739" cy="51342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r>
              <a:rPr lang="en-US"/>
              <a:t>11/5/2023 am class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49363" y="1279525"/>
            <a:ext cx="4603750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924643"/>
            <a:ext cx="5681980" cy="4029255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19598"/>
            <a:ext cx="3077739" cy="51342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r>
              <a:rPr lang="en-US"/>
              <a:t>Randy Childs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3" y="9719598"/>
            <a:ext cx="3077739" cy="51342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52397F75-1790-4757-AEA2-5EE674C2C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623068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9" y="69852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>
            <a:off x="63500" y="1449390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10" name="Rectangle 9"/>
          <p:cNvSpPr/>
          <p:nvPr/>
        </p:nvSpPr>
        <p:spPr>
          <a:xfrm>
            <a:off x="63500" y="2976565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2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1/3/2024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8944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1/3/2024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265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3"/>
            <a:ext cx="201168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2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1/3/2024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732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1/3/2024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271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7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 flipV="1">
            <a:off x="69851" y="2376490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69851" y="2341565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8" name="Rectangle 7"/>
          <p:cNvSpPr/>
          <p:nvPr/>
        </p:nvSpPr>
        <p:spPr>
          <a:xfrm>
            <a:off x="68264" y="2468565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2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1/3/2024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4435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1/3/2024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969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1/3/2024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113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1/3/2024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764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1/3/2024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183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1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1/3/2024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472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4" y="4683127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>
            <a:off x="68264" y="4649790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68264" y="4773615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9" y="66677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1/3/2024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637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1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4FC9C30-F0C9-47ED-A7BD-FA1A1DA2F398}" type="datetimeFigureOut">
              <a:rPr lang="en-US" smtClean="0"/>
              <a:t>1/3/2024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999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1" fontAlgn="base" hangingPunct="1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1" fontAlgn="base" hangingPunct="1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1" fontAlgn="base" hangingPunct="1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 54">
            <a:extLst>
              <a:ext uri="{FF2B5EF4-FFF2-40B4-BE49-F238E27FC236}">
                <a16:creationId xmlns:a16="http://schemas.microsoft.com/office/drawing/2014/main" id="{DEA23CA0-F632-E88E-303F-5E446FF786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0672" y="95534"/>
            <a:ext cx="5943600" cy="6639635"/>
          </a:xfrm>
          <a:prstGeom prst="rect">
            <a:avLst/>
          </a:prstGeom>
          <a:noFill/>
          <a:ln w="9525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9C26F739-1362-3B00-85CF-DA4C6959C1EC}"/>
              </a:ext>
            </a:extLst>
          </p:cNvPr>
          <p:cNvSpPr txBox="1"/>
          <p:nvPr/>
        </p:nvSpPr>
        <p:spPr>
          <a:xfrm>
            <a:off x="1620672" y="538777"/>
            <a:ext cx="5943600" cy="31661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81480" marR="1683385" algn="ctr">
              <a:lnSpc>
                <a:spcPct val="107000"/>
              </a:lnSpc>
              <a:spcBef>
                <a:spcPts val="1200"/>
              </a:spcBef>
              <a:spcAft>
                <a:spcPts val="0"/>
              </a:spcAft>
            </a:pPr>
            <a:r>
              <a:rPr lang="en-US" sz="4800" b="1" i="1" dirty="0">
                <a:effectLst/>
                <a:latin typeface="Chancery Uralic"/>
                <a:ea typeface="Chancery Uralic"/>
                <a:cs typeface="Chancery Uralic"/>
              </a:rPr>
              <a:t>WISDOM FROM GOD</a:t>
            </a:r>
          </a:p>
          <a:p>
            <a:pPr marL="589915" marR="590550" algn="ctr">
              <a:spcBef>
                <a:spcPts val="2585"/>
              </a:spcBef>
              <a:spcAft>
                <a:spcPts val="0"/>
              </a:spcAft>
            </a:pP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(A Study of Proverbs)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FBA13410-74B4-6460-38A8-3E3645DB175D}"/>
              </a:ext>
            </a:extLst>
          </p:cNvPr>
          <p:cNvSpPr txBox="1"/>
          <p:nvPr/>
        </p:nvSpPr>
        <p:spPr>
          <a:xfrm>
            <a:off x="1630908" y="3224283"/>
            <a:ext cx="5923128" cy="29854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endParaRPr lang="en-US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endParaRPr lang="en-US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endParaRPr lang="en-US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13 Lessons</a:t>
            </a:r>
            <a:endParaRPr lang="en-US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November 5, 2023</a:t>
            </a: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endParaRPr lang="en-US" sz="28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Prepared by</a:t>
            </a: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Paul E. Cantrell</a:t>
            </a:r>
          </a:p>
        </p:txBody>
      </p:sp>
    </p:spTree>
    <p:extLst>
      <p:ext uri="{BB962C8B-B14F-4D97-AF65-F5344CB8AC3E}">
        <p14:creationId xmlns:p14="http://schemas.microsoft.com/office/powerpoint/2010/main" val="27822860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3A2DE-B48B-3C54-F2BB-8B59BE5C9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471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B20619-0C6C-6410-C695-FBD365A5BDD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6063198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Two: “The Benefits of Wisdom and Understanding”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3:1-8, 13-18, 21-26; 4:1-9; 8:1-36)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15.	What is wisdom more important than? (8:10-11) </a:t>
            </a:r>
            <a:b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</a:b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c)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d)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16.	What does the fear of the Lord hate? (8:12-13) </a:t>
            </a:r>
            <a:b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</a:b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c)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d)</a:t>
            </a:r>
          </a:p>
        </p:txBody>
      </p:sp>
    </p:spTree>
    <p:extLst>
      <p:ext uri="{BB962C8B-B14F-4D97-AF65-F5344CB8AC3E}">
        <p14:creationId xmlns:p14="http://schemas.microsoft.com/office/powerpoint/2010/main" val="2594455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3A2DE-B48B-3C54-F2BB-8B59BE5C9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471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B20619-0C6C-6410-C695-FBD365A5BDD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447645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Two: “The Benefits of Wisdom and Understanding”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3:1-8, 13-18, 21-26; 4:1-9; 8:1-36)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17"/>
            </a:pPr>
            <a: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What does wisdom do? (8:14-21)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b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</a:br>
            <a: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a)				h)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b)				i)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c)				j)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d)				k)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e)				l)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f)				m)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g)				n)</a:t>
            </a:r>
          </a:p>
        </p:txBody>
      </p:sp>
    </p:spTree>
    <p:extLst>
      <p:ext uri="{BB962C8B-B14F-4D97-AF65-F5344CB8AC3E}">
        <p14:creationId xmlns:p14="http://schemas.microsoft.com/office/powerpoint/2010/main" val="12753916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3A2DE-B48B-3C54-F2BB-8B59BE5C9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471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B20619-0C6C-6410-C695-FBD365A5BDD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447645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Two: “The Benefits of Wisdom and Understanding”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3:1-8, 13-18, 21-26; 4:1-9; 8:1-36)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18"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When did wisdom begin? (8:22-31)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b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</a:br>
            <a: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a)				h)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b)				i)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c)				j)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d)				k)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e)				l)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f)</a:t>
            </a:r>
            <a:r>
              <a:rPr lang="pt-BR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			</a:t>
            </a:r>
            <a: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m)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g)</a:t>
            </a:r>
          </a:p>
        </p:txBody>
      </p:sp>
    </p:spTree>
    <p:extLst>
      <p:ext uri="{BB962C8B-B14F-4D97-AF65-F5344CB8AC3E}">
        <p14:creationId xmlns:p14="http://schemas.microsoft.com/office/powerpoint/2010/main" val="16208724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3A2DE-B48B-3C54-F2BB-8B59BE5C9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471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B20619-0C6C-6410-C695-FBD365A5BDD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3293209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Two: “The Benefits of Wisdom and Understanding”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3:1-8, 13-18, 21-26; 4:1-9; 8:1-36)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19"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What is said of one who sins against wisdom? (8:32-36)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</p:txBody>
      </p:sp>
    </p:spTree>
    <p:extLst>
      <p:ext uri="{BB962C8B-B14F-4D97-AF65-F5344CB8AC3E}">
        <p14:creationId xmlns:p14="http://schemas.microsoft.com/office/powerpoint/2010/main" val="31379615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B20619-0C6C-6410-C695-FBD365A5BDD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3970318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One: “Man’s Need for the Wisdom of God”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1:1-9, 20-33; 2:1-11)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28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13.	Who gives wisdom? (2:6-9)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endParaRPr lang="en-US" sz="28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14.	What will preserve us and keep us? (2:10-11)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  <a:endParaRPr lang="en-US" sz="28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FE9DDC41-DA85-13C6-7C2F-12573D0F12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471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</p:spTree>
    <p:extLst>
      <p:ext uri="{BB962C8B-B14F-4D97-AF65-F5344CB8AC3E}">
        <p14:creationId xmlns:p14="http://schemas.microsoft.com/office/powerpoint/2010/main" val="38485829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3A2DE-B48B-3C54-F2BB-8B59BE5C9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471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B20619-0C6C-6410-C695-FBD365A5BDD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262979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Two: “The Benefits of Wisdom and Understanding”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3:1-8, 13-18, 21-26; 4:1-9; 8:1-36)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28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1.	What is the reader told not to forget? (3:1)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endParaRPr lang="en-US" sz="28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2.	What will “keeping God’s commandments” do for us? 	(3:2)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endParaRPr lang="en-US" sz="28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3.	What are we to do with mercy and truth? (3:3) </a:t>
            </a:r>
            <a:b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</a:b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</p:txBody>
      </p:sp>
    </p:spTree>
    <p:extLst>
      <p:ext uri="{BB962C8B-B14F-4D97-AF65-F5344CB8AC3E}">
        <p14:creationId xmlns:p14="http://schemas.microsoft.com/office/powerpoint/2010/main" val="37120757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3A2DE-B48B-3C54-F2BB-8B59BE5C9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471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B20619-0C6C-6410-C695-FBD365A5BDD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878532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Two: “The Benefits of Wisdom and Understanding”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3:1-8, 13-18, 21-26; 4:1-9; 8:1-36)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4.	Why do we need to trust in the Lord? (3:5)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endParaRPr lang="en-US" sz="28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5.	Upon what condition will the Lord direct our steps? 	(3:6)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endParaRPr lang="en-US" sz="28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6.	What will be health to our navel and marrow to our 	bones? (3:7-8) </a:t>
            </a:r>
            <a:b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</a:b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c)</a:t>
            </a:r>
          </a:p>
        </p:txBody>
      </p:sp>
    </p:spTree>
    <p:extLst>
      <p:ext uri="{BB962C8B-B14F-4D97-AF65-F5344CB8AC3E}">
        <p14:creationId xmlns:p14="http://schemas.microsoft.com/office/powerpoint/2010/main" val="18831625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3A2DE-B48B-3C54-F2BB-8B59BE5C9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471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B20619-0C6C-6410-C695-FBD365A5BDD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447645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Two: “The Benefits of Wisdom and Understanding”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3:1-8, 13-18, 21-26; 4:1-9; 8:1-36)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7.	Who is happy? (3:13-14)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endParaRPr lang="en-US" sz="28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8.	What is more precious than rubies? (3:15)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endParaRPr lang="en-US" sz="28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9.	How are wisdom’s ways described? (3:17-18) </a:t>
            </a:r>
            <a:b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</a:b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c)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d)</a:t>
            </a:r>
          </a:p>
        </p:txBody>
      </p:sp>
    </p:spTree>
    <p:extLst>
      <p:ext uri="{BB962C8B-B14F-4D97-AF65-F5344CB8AC3E}">
        <p14:creationId xmlns:p14="http://schemas.microsoft.com/office/powerpoint/2010/main" val="22561752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3A2DE-B48B-3C54-F2BB-8B59BE5C9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471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B20619-0C6C-6410-C695-FBD365A5BDD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878532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Two: “The Benefits of Wisdom and Understanding”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3:1-8, 13-18, 21-26; 4:1-9; 8:1-36)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10.	What blessings do sound wisdom and discretion bring? 	(3:21-24) </a:t>
            </a:r>
            <a:b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</a:b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c)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d)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e)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f)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endParaRPr lang="en-US" sz="28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11.	Who is to be our confidence? (3:26)</a:t>
            </a:r>
          </a:p>
        </p:txBody>
      </p:sp>
    </p:spTree>
    <p:extLst>
      <p:ext uri="{BB962C8B-B14F-4D97-AF65-F5344CB8AC3E}">
        <p14:creationId xmlns:p14="http://schemas.microsoft.com/office/powerpoint/2010/main" val="1296739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3A2DE-B48B-3C54-F2BB-8B59BE5C9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471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B20619-0C6C-6410-C695-FBD365A5BDD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878532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Two: “The Benefits of Wisdom and Understanding”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3:1-8, 13-18, 21-26; 4:1-9; 8:1-36)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12"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What strong urging should a father encourage upon his 	son? (4:1-9)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endParaRPr lang="en-US" sz="28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 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c)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d)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e)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f)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g)</a:t>
            </a:r>
            <a:endParaRPr lang="en-US" sz="28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24541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3A2DE-B48B-3C54-F2BB-8B59BE5C9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471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B20619-0C6C-6410-C695-FBD365A5BDD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447645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Two: “The Benefits of Wisdom and Understanding”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3:1-8, 13-18, 21-26; 4:1-9; 8:1-36)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13"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What benefits will be reaped? (4:4-9)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endParaRPr lang="en-US" sz="28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 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c)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d)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e)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f)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g)</a:t>
            </a:r>
            <a:endParaRPr lang="en-US" sz="28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6024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3A2DE-B48B-3C54-F2BB-8B59BE5C9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471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B20619-0C6C-6410-C695-FBD365A5BDD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447645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Two: “The Benefits of Wisdom and Understanding”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3:1-8, 13-18, 21-26; 4:1-9; 8:1-36)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14.	Of what does wisdom speak? (8:6-9)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 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c)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d)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e)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f)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g)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h)</a:t>
            </a:r>
          </a:p>
        </p:txBody>
      </p:sp>
    </p:spTree>
    <p:extLst>
      <p:ext uri="{BB962C8B-B14F-4D97-AF65-F5344CB8AC3E}">
        <p14:creationId xmlns:p14="http://schemas.microsoft.com/office/powerpoint/2010/main" val="30089862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0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0" id="{E0FC6C04-592A-499C-AE63-280780F21E25}" vid="{8CEEE961-FC67-475F-A135-5958AF2CF48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Theme10</Template>
  <TotalTime>5139</TotalTime>
  <Words>1003</Words>
  <Application>Microsoft Office PowerPoint</Application>
  <PresentationFormat>On-screen Show (4:3)</PresentationFormat>
  <Paragraphs>161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Arial</vt:lpstr>
      <vt:lpstr>Calibri</vt:lpstr>
      <vt:lpstr>Chancery Uralic</vt:lpstr>
      <vt:lpstr>Franklin Gothic Book</vt:lpstr>
      <vt:lpstr>Perpetua</vt:lpstr>
      <vt:lpstr>Tahoma</vt:lpstr>
      <vt:lpstr>Times New Roman</vt:lpstr>
      <vt:lpstr>Wingdings 2</vt:lpstr>
      <vt:lpstr>Theme10</vt:lpstr>
      <vt:lpstr>PowerPoint Presentation</vt:lpstr>
      <vt:lpstr>WISDOM FROM GOD (A STUDY OF PROVERBS)</vt:lpstr>
      <vt:lpstr>WISDOM FROM GOD (A STUDY OF PROVERBS)</vt:lpstr>
      <vt:lpstr>WISDOM FROM GOD (A STUDY OF PROVERBS)</vt:lpstr>
      <vt:lpstr>WISDOM FROM GOD (A STUDY OF PROVERBS)</vt:lpstr>
      <vt:lpstr>WISDOM FROM GOD (A STUDY OF PROVERBS)</vt:lpstr>
      <vt:lpstr>WISDOM FROM GOD (A STUDY OF PROVERBS)</vt:lpstr>
      <vt:lpstr>WISDOM FROM GOD (A STUDY OF PROVERBS)</vt:lpstr>
      <vt:lpstr>WISDOM FROM GOD (A STUDY OF PROVERBS)</vt:lpstr>
      <vt:lpstr>WISDOM FROM GOD (A STUDY OF PROVERBS)</vt:lpstr>
      <vt:lpstr>WISDOM FROM GOD (A STUDY OF PROVERBS)</vt:lpstr>
      <vt:lpstr>WISDOM FROM GOD (A STUDY OF PROVERBS)</vt:lpstr>
      <vt:lpstr>WISDOM FROM GOD (A STUDY OF PROVERBS)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Psalms Of Repentance</dc:title>
  <dc:creator>Randy Childs</dc:creator>
  <cp:lastModifiedBy>Richard Lidh</cp:lastModifiedBy>
  <cp:revision>55</cp:revision>
  <cp:lastPrinted>2024-01-04T00:25:24Z</cp:lastPrinted>
  <dcterms:created xsi:type="dcterms:W3CDTF">2023-05-07T12:43:35Z</dcterms:created>
  <dcterms:modified xsi:type="dcterms:W3CDTF">2024-01-04T00:25:48Z</dcterms:modified>
</cp:coreProperties>
</file>